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0704"/>
            <a:ext cx="11485848" cy="576248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本文是一则关于阳光学校图书馆开放时间和使用规则的通知。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41" y="764704"/>
            <a:ext cx="10584128" cy="13740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w1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2492896"/>
            <a:ext cx="3575685" cy="304419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1152929"/>
          <a:ext cx="11377264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5388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8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0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Sunshine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for the future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60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 HOURS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 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 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 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 08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 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 CLOSED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Computers are for schoolwork only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can borrow 3 books at one time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43384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to the library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Thursday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Tuesday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6450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“FRIDAY 08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可知，我们可以星期五早上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点去图书馆。故选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136506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phones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borrow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5 books at one time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“LIBRARY RULES”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部分内容可知，在图书馆我们可以使用手机。故选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30135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we see this picture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storybook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restaurant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956" y="878482"/>
            <a:ext cx="3909928" cy="422871"/>
          </a:xfrm>
          <a:prstGeom prst="rect">
            <a:avLst/>
          </a:prstGeom>
        </p:spPr>
      </p:pic>
      <p:sp>
        <p:nvSpPr>
          <p:cNvPr id="6" name="内容占位符 8"/>
          <p:cNvSpPr txBox="1"/>
          <p:nvPr/>
        </p:nvSpPr>
        <p:spPr bwMode="auto">
          <a:xfrm>
            <a:off x="334566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推理判断题。通读全文可知，本文主要介绍了阳光学校图书馆的相关信息，包括开放时间和图书馆规则。由此可推知，本文最有可能出现在网站上，以供学生查阅使用图书馆的规则和时间。故选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Microsoft Office PowerPoint</Application>
  <PresentationFormat>自定义</PresentationFormat>
  <Paragraphs>37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